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5"/>
  </p:handoutMasterIdLst>
  <p:sldIdLst>
    <p:sldId id="256" r:id="rId2"/>
    <p:sldId id="289" r:id="rId3"/>
    <p:sldId id="276" r:id="rId4"/>
    <p:sldId id="318" r:id="rId5"/>
    <p:sldId id="299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17" r:id="rId34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3" autoAdjust="0"/>
    <p:restoredTop sz="94660"/>
  </p:normalViewPr>
  <p:slideViewPr>
    <p:cSldViewPr>
      <p:cViewPr varScale="1">
        <p:scale>
          <a:sx n="85" d="100"/>
          <a:sy n="85" d="100"/>
        </p:scale>
        <p:origin x="95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00CCA-085A-4343-94FD-B5B8821934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781AE5-D6E3-432B-8D45-6BA1EB4C28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E5C24-8C83-4328-8ED7-738A7C9FA376}" type="datetimeFigureOut">
              <a:rPr lang="en-US" smtClean="0"/>
              <a:t>7/23/2017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60EE6C-AEF1-479E-B6A9-64B8D797D2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E8C6BC-AE1B-45F9-9839-4D2266C3A9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0AE9D-4139-4734-B140-1DA31613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18"/>
            <a:ext cx="8763000" cy="688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72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أولا : الملاحظة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276600" y="1112363"/>
            <a:ext cx="267573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ar-SA" sz="2400" dirty="0"/>
              <a:t>الملاحظة المقننة (العلمية)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3093"/>
            <a:ext cx="8127869" cy="2253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55469"/>
            <a:ext cx="7162800" cy="295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35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أولا : الملاحظة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143000"/>
            <a:ext cx="3000375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8992063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5" y="3352800"/>
            <a:ext cx="9067800" cy="2719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12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أولا : الملاحظة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05200" y="1112363"/>
            <a:ext cx="1645002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ar-SA" sz="2400" dirty="0"/>
              <a:t>مزايا الملاحظة</a:t>
            </a: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86" y="2057400"/>
            <a:ext cx="8776873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009205"/>
            <a:ext cx="102886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53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أولا : الملاحظة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05200" y="1112363"/>
            <a:ext cx="1752403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ar-SA" sz="2400" dirty="0"/>
              <a:t>عيوب الملاحظة</a:t>
            </a:r>
            <a:endParaRPr 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914400"/>
            <a:ext cx="1003966" cy="114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2025522"/>
            <a:ext cx="8610600" cy="4822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447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ثانيا: المقابلة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34" y="1371600"/>
            <a:ext cx="9014434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" y="4876800"/>
            <a:ext cx="2138172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190750" y="3949386"/>
            <a:ext cx="6800850" cy="533400"/>
            <a:chOff x="1447800" y="1219200"/>
            <a:chExt cx="7562850" cy="638175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1219200"/>
              <a:ext cx="4972050" cy="628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1219200"/>
              <a:ext cx="2686050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4648200"/>
            <a:ext cx="6934200" cy="1561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962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ثانيا: المقابلة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990600"/>
            <a:ext cx="249555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" y="1981200"/>
            <a:ext cx="8875516" cy="414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181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ثانيا: المقابلة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3000"/>
            <a:ext cx="33528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8" y="1752600"/>
            <a:ext cx="858886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4" y="4114800"/>
            <a:ext cx="8544809" cy="1951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825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ثانيا: المقابلة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3000"/>
            <a:ext cx="33528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1828800"/>
            <a:ext cx="5867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8596821" cy="2908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7418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ثانيا: المقابلة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43000"/>
            <a:ext cx="33528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52600"/>
            <a:ext cx="5067300" cy="42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80" y="2180951"/>
            <a:ext cx="8462488" cy="216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78" y="4564323"/>
            <a:ext cx="8391590" cy="182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722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ثانيا: المقابلة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4" y="2133600"/>
            <a:ext cx="8693772" cy="3360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95269" y="1231769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600" dirty="0"/>
              <a:t>خصائص الاسئلة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0616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376488"/>
            <a:ext cx="36576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698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ثانيا: المقابلة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3000"/>
            <a:ext cx="40671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2" y="1981200"/>
            <a:ext cx="8767263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795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ثانيا: المقابلة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143000"/>
            <a:ext cx="406717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752600"/>
            <a:ext cx="8864600" cy="259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03" y="4419600"/>
            <a:ext cx="8886825" cy="1520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9953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ثانيا: المقابلة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04" y="1873467"/>
            <a:ext cx="8374112" cy="496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143000"/>
            <a:ext cx="8286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207809"/>
            <a:ext cx="51443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0916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ثانيا: المقابلة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066800"/>
            <a:ext cx="10668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752600"/>
            <a:ext cx="8839200" cy="455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81" y="1024183"/>
            <a:ext cx="802719" cy="91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648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ثالثا: الاستبانه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532" name="Picture 4" descr="http://3.bp.blogspot.com/_tmYnpmdhm6s/TMsvLt7Y_1I/AAAAAAAAAEc/GGS-fEXlz54/s1600/%D8%A7%D8%B3%D8%AA%D8%A8%D8%A7%D9%86%D8%A9+%D8%B9%D9%86+%D9%85%D8%B3%D8%AA%D9%88%D9%89+%D8%A5%D8%AC%D8%A7%D8%AF%D8%A9+%D8%A7%D9%84%D8%B7%D9%84%D8%A7%D8%A8+%D9%84%D8%A8%D8%B9%D8%B6+%D8%A8%D8%B1%D8%A7%D9%85%D8%AC+%D8%A7%D9%84%D8%AD%D8%A7%D8%B3%D8%A8+%D8%A7%D9%84%D8%A2%D9%84%D9%8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97" y="1143000"/>
            <a:ext cx="4131646" cy="58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48347" y="2025183"/>
            <a:ext cx="51956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ar-SA" sz="2800" dirty="0"/>
              <a:t>الاستبانة نموذج يضم مجموعة أسئلة توجه</a:t>
            </a:r>
          </a:p>
          <a:p>
            <a:pPr algn="r"/>
            <a:r>
              <a:rPr lang="ar-SA" sz="2800" dirty="0"/>
              <a:t>الى الافراد من اجل الحصول على معلومات</a:t>
            </a:r>
          </a:p>
          <a:p>
            <a:pPr algn="r"/>
            <a:r>
              <a:rPr lang="ar-SA" sz="2800" dirty="0"/>
              <a:t> حول موضوع او موقف او مشكلة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1011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ثالثا: الاستبانه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68294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3" y="1866900"/>
            <a:ext cx="8724192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74" y="4191000"/>
            <a:ext cx="4419600" cy="238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0162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ثالثا: الاستبانه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6829425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3" y="1866900"/>
            <a:ext cx="8884338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931" y="3201186"/>
            <a:ext cx="642743" cy="380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584542"/>
            <a:ext cx="3886200" cy="2973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158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ثالثا: الاستبانه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19200"/>
            <a:ext cx="367665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31" y="1905000"/>
            <a:ext cx="82296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987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ثالثا: الاستبانه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90600"/>
            <a:ext cx="64389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90675"/>
            <a:ext cx="7331011" cy="522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08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ثالثا: الاستبانه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620" y="990600"/>
            <a:ext cx="43719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9" y="1905000"/>
            <a:ext cx="8834862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367213"/>
            <a:ext cx="235267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27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1219200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200" dirty="0"/>
              <a:t>مدرس المادة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757893" y="2819400"/>
            <a:ext cx="354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200" dirty="0"/>
              <a:t>دكتور : اسامة حسام الدين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437403" y="4267200"/>
            <a:ext cx="6182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http://osama-hosam.blogspot.com</a:t>
            </a:r>
          </a:p>
        </p:txBody>
      </p:sp>
    </p:spTree>
    <p:extLst>
      <p:ext uri="{BB962C8B-B14F-4D97-AF65-F5344CB8AC3E}">
        <p14:creationId xmlns:p14="http://schemas.microsoft.com/office/powerpoint/2010/main" val="178797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ثالثا: الاستبانه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620" y="990600"/>
            <a:ext cx="4371975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67" y="1834560"/>
            <a:ext cx="8619676" cy="273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4" descr="data:image/jpeg;base64,/9j/4AAQSkZJRgABAQAAAQABAAD/2wCEAAkGBxMTEhUTExQUEhQVGBcYGRYXFBQXFRUXGBcXGRcYFhYYHCggGRslGxgWIj0iJSkrLjAuFx8zODMsNygtLisBCgoKDg0OGxAQGiwkICQ2LCwsLC8sLDQvLCwsLCwsLCwsLCwsLCwsLC8sLCwxNCwsLCwtLC0sLCwsLCwsLCwsLP/AABEIANAA8gMBEQACEQEDEQH/xAAcAAEAAgIDAQAAAAAAAAAAAAAABAcFBgEDCAL/xABIEAABAwICBwQHBgMFBgcAAAABAAIDBBEhMQUGBxJBUWETcYGRIjJCcqGxwRQjUmKCkjOi8ENTstHhg5OzwtLTFiQ0RFRjc//EABsBAQACAwEBAAAAAAAAAAAAAAAEBQEDBgIH/8QAOREAAgEDAQUECgIABQUAAAAAAAECAwQRBRIhMUFRcYGR0QYTIjJhobHB4fAUQhYjM1LxNFNicpL/2gAMAwEAAhEDEQA/ALxQBAEAQBAEAQBAEAQBAEAQBAEAQBAEAQBAEAQBAEAQHF0BygCAIAgCAIAgCAIAgCAIAgCAIAgCAIAgCAIAgCAIAgCAIAgPmR4aC5xDQBckmwA5knJDKTbwiuta9qMcd46MCZ+Xam/ZN90ZvPkMs1Dq3aW6O86Gx0CpUxOv7K6c/wAfX4Fd0Ot1THVsrJJHSvabOBODoz6zABg0WyAFgbFRYVpbak2X91ptB2sqMIpc129erPQlBWMmjZLGd5kjQ5p5gi47j0Vqmmso4GpCVOThLijvWTwEAQBAEAQBAEAQBAEAQBAEAQBAEAQBAEAQBAEAQBAEBrGtOvFNRXaXdrMP7JhFwfzuyZwzxxyK01a8afHiWVjpVe63xWI9X9upT2s+t9TWm0jt2O+ETLhg5b34j1PhZV1WvKpx4HZWWl0LRZisy6vj3dDX1pLE6Z3ZN8+5e4rmR68uEFzLT2N6y2JoZDgbuhJ4HN7PH1h+rmplrV/o+45rXrHcriHZL7P7eBbanHLhAEAQBAEAQBAEAQBAEAQBAEAJQGq6V2h6PgwMwlPKIdp/MPR+K1SrQjzJ9HTLmrwjjt3EbR207R8rg0yPhJy7RhA/c0kDxsvKuIPmbKmj3UFnZz2M3GKQOAc0hzSLggggg5EEZhbytaaeGfSGAgCAIAgIGmdMwUrO0nkbG3hf1nHk1oxce5eZzjBZkzfb21W4nsUo5f7x6FSa1bTJ57x016eLLeuO2cO8ep4Y9VX1bpy3R3HW2OgU6XtV/afTkvP6fA0Inioh0CWNyOEMnBNsVkw2orLI8eOJ4r2924iU8ybk+ZLpZ3Rva9hLXsIc0jMOBuCPFeU8PKN8qcZxcZLKe5no3VHTza2mZMLB3qvb+F49Yd2RHQhW9KopxyfO7+0la13TfDk+q/fmZlbCGEAQBAEAQBAEAQBAEAQBAdVVUsjY6SRwYxoJc4mwAGZKw3g9Ri5NRistlE6+6+yVjjFEXR0ww3bkGXrJzH5cudzlArV3LcuB12m6VGituosy+nZ8fiaS5yjF1uR1PcvSRonM3HZ/r2+ieGPJfTE+mzPcv/aR8iOI49+KkUqjg8PgVGoWcbmO1H3lz69vmWfJtU0aDZssj+rYZLfEBSnWgUcdMuHyXj5Gd0DrTS1lxBKHOAuWEFj7c91wBIyxFxivUKkZcGabiyrUFmpHd15GZXsinxLIGgucQ1oFySQABzJOSGUm3hFc617UY2XjowJX5GVwPZt90ZvPXLLNQ6t2luhvOjsPR+dTE7j2V05/j69hVWktIyzyGSZ7pHn2nHhyAyA6DBQJScnlnWUKFOhDYpxwiKvJtCGQgOic3O74n6L3FcyLXllqC7WfbQsM9xR9hYNqNu2a6y/ZKoNebQzWa++TXew/wJsejjyC321XYlh8GVGs2P8AJobUV7Ud6+K5ovtWpwQQBAEAQBAEAQBAEAQBAEBTu2rTshlbSNJbG1rXuA9t7ibX6NAwHN1+AUK5m87J0+h2sdh13xzhfD/kq9Qzos4RyyInHIdV7xjiaHJy3RNl1f1GmqSCWmOPjI9pA/Q02Lu/LqtsKcpfBFdc3dGjxe1Lovv0+pu+ktn9I6mMLWWOfaf2m8MnX+mSlxpqJQ17upVeW+5cEU9JDJTyvgkwfGbX4OHAjoRY+K01IYLGyuHLczOav/aXzMfStkdMxwLTG0mx/NbANORvha91HSlteyXFSdF0nGs0k+v7x7D0rTOcWNLwGvLQXNBuA62IB42N1ZrhvOFkkpPZ4Fd7Z6GYwsma95hYd2SMH0ASfRkIGeNm43tcWtiot3CTjlcOhf8Ao/cUYVXCaW0+Evt8P3PIp+6rjs8hYMnKGQgPl7rC6ylk8ykorLOmNvE5le2+RFpxb9p8WdwC8EhI5WD2bNqrqRU1pDmt7KHjK8YH3G5vPdhhmFvpUJT7CrvtWoWu5vMui+/T6/Avyhp+zjZHvF+41rd53rO3QBc9TZWqWFg4GpPbm5Yxlt4O9ZPAQBAEAQBAEAQBAEAQBAUZtriLa9p4PhYfJz2/QKBdL28nW6HNO3a6N/RHfqVqK1zBNVtvvC7IjcWHB0lsbn8PnyHqjb85GjUdXw/V0X2vy8ywtF6v08ZvHDEw8wxu9+611JVOK4IpZ3dWpulJvvMvJSWC9YNG0QJAg2jHaF1dpn1slQ+Nr5Wxta0uALQC5xJAPtZC/IphB1JJYTNxYwAWAAHICwXo1H0gOqrpmSMdG8BzHtLXNORBFiFhrKwz1CbhJSjxRQdbsxq/tE0ce52bHeg9793tGkXFrA+kARfAC91D/jyyzpXq9DYi2nl8UuRqlfox8EroZW7r2GxFwRkCMR0IKjzzF4ZbWrhXpqpHgzqEIXjaJaoo57ELG0evUo+mxBYcj1GkkfYC8m5IyGhtDz1UnZwRukdxt6rRzc7Jo716hCU3iKNVxc0raG3Vlj79i5lt6qbMYYbSVVqiTPct9y09x9fxw6KfStYx3y3s5K+16rW9mj7MevN+Xd4m/tFsBgApZz5ygCAIAgCAIAgCAIAgCAIAgNG2maAdOaWdkZlMMtpGi1+ydYl1vaDXNBsOBOC1zgpNN8ibbXUqNOcIvG0v35ZJ1M67QVsIZNglsgO2SpugIrkGTu1eZeSV/D0WjvxJ+bfNAzOoYCAjVVa1mGbvwjPx5BAV7r1oqWpgLmEtmhc6Voa8jeve4AHHdJsc7i3Faa0W47uJY6bVpwrYqJbL3FPkkklxLicSSSSe8nNVblnid5TpKCxFYRyAvOTcoiyGcH3FEXENaC5xNgACSScgAMynHgYk1FZbwixtVNlsklpKwmJmYiaR2jveOTB0xPcplK0b3zOcvvSCEMwt9768u7r9O0tbRmjYqeMRwsbGwcGj4k5k9Tip0YqKwjlK1epWnt1HlktejUEAQBAEAQBAEAQBAEAQBAEAQBAatV0pp32t904+ieDb+yeXTosGTuab5LIObIDolkJIYwbzzkOXUngOqGDYNHUgiYGDE5k83HM/1wsgO+SQNFyQB1QECrrSR6AIB9oi37R9Shkh01MXn0cuLj8e8/0UBmKenawWaO88SeZKGCkNqOrP2Wp7WMWhnJcLZMkze3oDe47yOCrLmlsSyuDO50O+/kUfVyftR+a5P7P8mlKKXhtGquo1TW2cB2MP968Gx9xub/l1W+lbynv4Iq77V6Fr7PvS6L7vl9fgXFqzqjTUQ+6ZvSWxlfYvPMA+yOg8bqxp0Y0+Bxt7qVe7ftvd0XD895n1tIAQBAEAQBAEAQBAEAQBAEAQBAEAQBAfMjA4EOAIOYIuD3hAYmfQTc43OYfw3u344jzQzkhR0gcWhzy0HM8csscAgMrTGCIWZxzIBcXd7uPmhg5mq3dGd+LvLIfFAQw8udZoLncziR3k4NCGck2Kg4yHePL2f9f6wQwTQLZIDlAYzWPQsdZTvgkwDsWutcscPVcO74gkcV4qQU47LJNndTtqqqw5fNdDV9WNmVPTkPnP2mQZAttE39FzvHvw6LRTtYx3veWl7r1autmn7C+fjy7jegFKKI5QBAEAQBAEAQBAEAQBAEAQBAEAQBAEAQEd1W3h6R5Nx+OSAhzVMhNvU6C1/MoD5jiw/r5oD5nk3LBou4kADvNuKGSTFo++Lzc8gT88/khgmxxhosAAOiA+kAQBAEAQBAEAQBAEAQBAEAQBAEAQBAEAQBAEBHraxkTd55sMhxJPIDigIMGmO0B3AG2/Hn09Ef5oZwfDn75sS6U8hg0d4H1WMmcHeymlIt6MY5cfIZ+ayY3HVWULmsLw8uLcSLAAtGduN7Y5rBnJ2UMoOCyYI+k32e13BhafAHH4XQGbQwEAQBAEAQBAEAQBAEAQBAEAQBAEAQBAEBA0tpmnpm708rIhwufSNvwtGLvALzKcY+8zfQta1d7NKLf714I0zSO1mlZcRRSzEcTaNp7ibu/lUaV5BcFkuqPo5cS31JKPzfl8zCT7YZfZpWDvkc75NC1/zH0Jn+G4LjUfh+WR27X6ouDRTwkkgAXfckmwGa9RupN4waauhUacXJze7sLAkpXVDd+UgOa2wDb7rSRju368egU05l4zuNY0brnRU0skNW2aKVpsXOZvxED1d3cJJBBvct4rU6sU8SJ0LCtUpqdPevhxLA0XpKCdm/BJHKzK7HAgdDbI9CtiafAhzhKDxJYJiyeDgi6A16iO6bfhJb+02+iwemS9JtBx5rJglaIm3ohfNvon9OR8RY+KGCagCAIAgCAIAgCAIAgCAIAgCAIAgCA4JticAgKu1z2nbpMNCQSLh05Fx/sgcD7xw5A4FQa11yh4nU6doG0lUue6Pn5f8FW1VS+RxfI50j3ZucS5x7yVBbbeWdVTpxpx2YLC6IUdK+V4jiY+V59ljS51uZAyHUr1GEpcEaq91RoLNSSRttDsv0hILubHD0kkx8ow5SI2k+ZT1fSC1TxHL7vNmX0dsump5op5JYXtjeHFrd+5Ixba4tnY8Mlvp27jJNsqrzWYV6UoRi1ksOkd6JHNSzniq9rVH/6Wo3d10jC14OBBFnAHuu5RLqO5M6LQavtSp9/78jSdHVckLxLDI6KQZPYbHuP4hhkcFCjUlF7jpKtpSuI4mi4tQtpAqHNp6vdjnODHjCOY8B+V/TInK2AVhRrqe58TktR0mds9qO+P7+/AsVSCmNdnwmkHAOB/c1pPxKwe+RPmbeMLJ5I2iJd2UsOUmI95ox82/wCFDBnEAQBAEAQBAEAQBAEAQBAEAQBAEAQFR7Vdci5zqKB1mNwmcD6zuMYPIceZw4G8C6r59iPeddoelpJXFVb/AOq+/l4lYkqCdO2kss27UTUSWvtLIXQ0gPrDCSYjMR3yb+bwF8bTaNtnfI5nU9a2PYpcS7dDaGgpY+zp4mxN47oxcebnHFx6kkqeopbkcpUqzqPam8k9ZNZD0rGSy49m5+BH1QyjFtNj4/18EMEyq0NBUxbs0bZWuaMHcMM2nNp6ixXmUVJYZtpVp0pbUHhlN6+6iuoT2sV5KZxtc+tETk1/MHg7wONr11xQcN64HZ6Tqkblernumvn2eXf2aZIy45HgeR5qPGWHkuatJVIbLLx2U63GtgMUxvUwWDjxkZ7L+/ge4H2lbUam0j59qNp6ipu4fRmYm/iy+8P8LVsIfIkCXCyyeGQqh27Z/FhDvI4/C6GDZ0AQBAEAQBAEAQBAEAQBAEAQBAEBr+vWnfsdHJKD94fQj9917HwALv0rVWqbEMlhplp/KuIwfDi+xefA87OcSSSbk4knMnqqc+ipJLCM7qHqydI1W46/2eGzpiML4+iwEcXEHwDjwCmW9LLyzntZ1D1cdiP6/wAfU9EwQtY1rGANa0ANaAAGgCwAAyACsTjG23lmh63bTIqdzoqZonlGBcT90w8rjF56Cw68FEq3SjujvZf6foNSulOs9mPTm/L93FeVu0DSMhJ+0Fg/CxrGgdxtfzKiO5qPmdBDRbOC9zPa2Qv/ABnpAf8AupfEgjyIIKyq9RczE9JtJf0RmtB7TJGEsrG9pvNO5JG0NPaBp3RIwCxBsBcWUqncZTzyKG80ZQqRVPhJ4EW1OvAAAgsP/rd/1LR/Ln8Czj6P23Ny8fwZ3UXWyq0rUz0lS2I0whcX7rCHEktaBvbxt6xP6VKpSdSHtcyivaMbKvmi37LWO3iV7pzRrqaolgdnG4tv+IZtd4tsfFVs47MnFncWtdV6Masea/5Xczv1K0saTSVPLezJHdlJyLXkNue47rv0qRbTw8FLrlupR2uv1X43F7VbPvpOpaf5Wqw5nHL3T4LwMCQDyuvR4Z1VrfQd3FDBsqAIAgCAIAgCAIAgCAIAgCAIAgCApzbXpIuqIqcerGzfOPtPNsR0a0fuKrryWZKJ2Po3QUaUqr4t47l+X8itJ37rSVFisvBf16nq6bkX/ss0EKXR8VxaSYds/nd4G6DfKzN0W535q3pRxE+d31b1lZ9FuMTtZ1sdAwUsLt2SRt3uGbIzcAA8C6x7gOoKj3VbZWyi20HTlWl6+ovZXBdX+Pr2FNquO0M7qhqnUaQcTEAyFps6Z99y/wCFgGL3eQ5kXCk07aU+O4pL3W6Vv7MVtM3HSmyF7Y96CftJAPUczcDz+V28d099+8LbKzwvZZAoekalPFWGF1T4d372FYywlpLXAhzSQQRYgjAgjgc1D3o6VKM0nx5o4ssHvBaOwGgtHV1B/tJGsH6AXH/iDyVrQWInAatPaq9uX4sxu2WkDK1rwP4kTSermlzT/KGKHeLE8nRejlTatnF8m/B7/rkrjSHq34ggrVRftFjqMc0c9Gj0nSTdqGvy32Ru/dG0/VWyeT57OOzldpMo6ZjmuaWi98TYXxyN+efkF6NJCc3eZY8Rj9UMszVJJvMa7iQL99sfihg7kAQBAEAQBAEAQBAEAQBAEAQBAedtoNT2mkal3J+5/u2hn/Kqiu81GfRdJhsWdNfDPjv+5r9LS9tPTwf3srGfucG/VZoLLNeq1dil4vwR6nAAHIDyACtj59xPNWsmkzU1U05x33kj3BgweDQ0eCpaktqTZ9Msrf1FCFPovnz+ZjoKR08sVOzB0z2svnbecBc9Mb+BXujHMjRqdf1VJ97fYvM9O6J0dHTwxwRN3Y42hrR3Zk8yTck8SSrZLCwj57ObnJylxZLWTwUFtRpBHpGa1gHhj7Dm5o3vNwJ8VU3KxUZ9A0Oo52Uc8sr5moTmzT3LTHe0WVZ7NOTL+2UUHY6MgBFjIHSH9biW/wAu6riksQR861Ce1cS+G7wNS23/AMWm9yT5tUO94o6L0Y9yp2r7lVV/qHw+ai0veL2+/wBB931PROhmFtNSE8aeHzEbb/RW8eCPnlbfUn2v6mTo32l94HzGI+G8vZGOqRti4fmd8zb4IZJuij93bkXf4ifqhgmIAgCAIAgCAIAgCAIAgCAIAgCA80azn/zlV/8AvN/xHKlqe++1n0yy/wCmp/8ArH6I51MaDpSjvl2rT4jEfEBb7XiVWuN+rfYz0LrHOY6SoeM2wyuHeGOI+KsKjxBs5Czgp3FOL5tL5nmdUp9ONg2aR72l6YHIdofKKQj42Uy1W9HO69L/AC5di+p6JVicWEBQW1Ko39JTcmCNvkxpPxJ8lU3TzUZ9A0KGzZQ+OX82abUAmzQLlxAA5ngPOy8Ullku+qKFPeeptG0ghhjiblGxjB3NaAPkrhLCwfN5zc5OT57yndstYH1rIwb9lE0Ho5xLj/LuKtvJZnjodp6OUtm2c3/Z/JbvrkruraSA0C5c4ADmtNL3izv3ilj4nqIUVoWRjONrQ3va23xGHirjG4+cOWZNkKJ3pMP5gPP0fqiMS4nfWNs93Wx+FvoVk8kjRg9DvLvmR9EBLQBAEAQBAEAQBAEAQBAEAQBAEB5v10pyyvqmn++kd4PcXD4EKnrLFRn0jTZ7dpTfwS8NxjtBT9nXUb72DZ4rnp2jb/C62W73kPWY5p9zPSGslOZKSoYM3wytHeWOA+KsaizBo4yzmoXFOT5NfU8zqlPpxm9nlWItL0rnGzXFzL9Xsexo/c5vmplq95zevQey/il8nvPRysTjCHpfSLKeF80hsxgJPXk0dSbDvK8zkorLN1vQnXqKnDizzXpCsdNLJK/1pHOee9xJw6YqllLabbPp1GlGlTjTjwSS8Dv1PpO30pRxcBIJD3R3kI8o/ipVrHO85/X6+ytldPruPR+k6+OCJ80rt1jBcn5AcyTYAcSQrCUlFZZyFCjOtUVOCy2ebtNaSdUzyTv9aRxdbPdHstB5AWHgqacnKTkz6ZbUI0KUaUeCX6+8n7P9FfatJQMtdkR7Z/QMIIv0LtwfqUi2hmRTa5cbFJru73+D0YrM4cxVdDZxtx9Ie9x+OPisHrij5q6gnHccMPy/596yeSbo2UFgscRmOIPUICUgCAIAgCAIAgCAIAgCAIAgCAICjdr+j+zrzJbCZjXX4bzRuEeTWn9SrLuOKmep3Po/W27XY/2trx3/AHNArWXbcZjFaaTxIsL6nt0W+m89OaraWFXSQVAt94wFwzs8YPb4ODh4K3i8rJ87rU/V1HHoUNrloQ0dXJFazL70Z5xuJ3fLFve0qorU9ibR9E027V1bxqc+D7Vx8zAyR3tiQQbgg2LSMiCvMJuLyjfcW8K8dmZZOhtrM8cYZPC2ocBbtA/s3OtxcN1wJ6i3cpavXjejnZ+jKcsxqYXZ+TXNbNcKiuID7Miabtib6oP4nHNzrcfIC5UerXlU48C40/S6Nmsx3yfFv7dEa6tJZE3VnSTqOtjq2gP3A5pYcN4OaWmzvZOOdipNGv6tYwU+o6R/LltKeO7P3RldbNcaiuID7RxNN2xN9W/4nHNzuvkBcrzVryqceBu0/S6Nmsx3y5t/bojW5H2F1qSy8E+pUVOO0y79k2qxpKYzSi09RZxBFixnsMIORxJPeAfVVrQp7MT57ql56+rhPcvm+bN7W8rDrmiDhY/6hAYx4s4jkbX4HAZ8uSGcHWQWu3m4EeRHI9EMGWppw9tx4jiDyKA7UAQBAEAQBAEAQBAEAQBAEAQGj7WtBmej7Vou+nJf1MZH3g8LB36Co11T2oZXIvNBu/U3GxLhPd38vLvKNsqs7rGTfNj2tQppTQzOtFM7eheTg2Q2BYeQdh4j8ysrerlYZxWs6e6ctuPD7fgtHW3VeGui3JPRe25ZIBdzCenFpwuPlmt1WkqiwytsNQqWdTahvT4rr+fiU9pnZ7XQE2iM7Bk+L0r/AKPWB8PEqunbVI8snZW2t2lZb5bL6Pd8+HzMOdXqv/4tR/uJf+la/VT/ANr8Cb/Otf8Aux/+l5k7R2o+kJyAynfGD7cw7JrepDvSPg0rbTtpy4rBX3WuW1JNQltP4cDPab2V1EETHQPNU4D7wWDXb1ybxji22Fs8ON7DZWtWt8SFpuvU3/l13jo/P9x99Ol0RUNNnQTNPIxvB+IUVwkuTOhV1QksqcfFH1S6DqpXBsVPNITyjduj3nkBrfEhe40Jy5Ea41S1orLmm+ieSzNRdmXYvbU1pa+RtiyFuLIz+J7vbcOmAtxwtPo26hvZyOo6xO59mG5FmqSUgQBAYx/ru7/mAfqsHrkcNjJDiMgbW5DdB+ZKyeT5YCDvNNjx5HvQHdFXOLwC0WOGF7jqgMggCAIAgCAIAgCAIAgCAIAgOHC+BxBQcChdomqRopt9gJp5SSw/gdmYz3cOY7iqq4o+reVwZ3+j6krunsy9+PH4/Hz+PcadLGHCxWiMnF5RaVaUasdmSLI1I2nPga2Cu3pYxg2oF3SNHAStGLx+YXPMHNWFK6T3SOQ1DQqkG50d6/f3yLZ0bpOGoYJIJGSsPtMcCO42yPQqWmnwOdlCUXiSwS1k8hAEAQGK0xrHS0o++mYw/hvd57mNu74LXOrCHvMl21jcXD/yoN/Hl48DQptsDBUMaILU5cGmRzvTaDm7cAIwztfgtEbtSljBa19AqUaSk5ZfRcM9MlotcCLjEHjzUs585QBAY6o/iHuB+Y+iweuRJoR6PeT87fRZPJ1VUQbiMicR9QgOmmH3jfH5FAZNAEAQBAEAQBAEAQBAEAQBAEBHr6KOaN0UrBJG8WLTkf8AIg43GIIWJRUlhmylVnSmpweGuZTet2zaaAmSmDp4c90Yys7wPXHUY9OKratrKO+O9Haafr1KslCt7MuvJ+Xf4miEWwUQ6BH3TTujdvxudG/LfY4sfb3mkFeozlHgzVVtqNb/AFIp9qNjo9f9Ix2AqHOA4Pax9+9zm73xW5XVVcyunoNjL+mOxsyA2oV9s4u/s/8AVev5lT4Gn/Dtn/5eP4I8+0jSLspms92KP/maV5d1VfM2w0Cxjxhntb+zMTXa0Vkv8SpmIPAPLW/tbYfBa5Vpy4sm0tNtaXu04+GfmzELWTSZorQVRWHcp4nS8C4YMZ7zzgO7NbqVKcnlFZf39vRg4zlv6HoPVLRstNSQwTSCV8bd0uaCBYeq0XzDRZt7C4AwVtBNRSZ8+uakalWU4LCZl16NAQGGqKtgkeXOtYhozN7DHLqSsHrkSqKtZYAuticwRe5vxHVZPJzpN/qDqT4AEfMhDKOuD1md58rWQwZJAEAQBAEAQBAEAQBAEAQBAEAQBAYXTeqlJVYzQtLvxtu1/i5tifG61TownxROttRubbdTm8dOK8GadXbIoj/BqJGdHsa/4tLVGlZLky6pek9Rf6lNPsePMxU2yOoHqTwu94Pb8gVrdlLk0TIek9D+0JLsw/I6BslrP72m/dL/ANtY/hT6o2P0mteUZeC8yRFsin9qoiHc17vnZelZS5s0y9KKX9ab8V+SfS7IG3+8qnEcmRBp/c5x+S9qyXNkap6UVH7lNLtefI2HRezeghsTG6dw4zO3h4sADD4hb4W9OPIqrjWbuvuc8LotxtkMTWNDWtDWjABoAAHQDJbysbbeWfaGAgCAxD9DfemUOBvfAjK+djf6IZySZKIkWuPn8EMHfLT3A5t58Rxv5BAcQQEG5thkBj43sgJ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4607874"/>
            <a:ext cx="23526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483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ثالثا: الاستبانه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TEhUTExQUEhQVGBcYGRYXFBQXFRUXGBcXGRcYFhYYHCggGRslGxgWIj0iJSkrLjAuFx8zODMsNygtLisBCgoKDg0OGxAQGiwkICQ2LCwsLC8sLDQvLCwsLCwsLCwsLCwsLCwsLC8sLCwxNCwsLCwtLC0sLCwsLCwsLCwsLP/AABEIANAA8gMBEQACEQEDEQH/xAAcAAEAAgIDAQAAAAAAAAAAAAAABAcFBgEDCAL/xABIEAABAwICBwQHBgMFBgcAAAABAAIDBBEhMQUGBxJBUWETcYGRIjJCcqGxwRQjUmKCkjOi8ENTstHhg5OzwtLTFiQ0RFRjc//EABsBAQACAwEBAAAAAAAAAAAAAAAEBQEDBgIH/8QAOREAAgEDAQUECgIABQUAAAAAAAECAwQRBRIhMUFRcYGR0QYTIjJhobHB4fAUQhYjM1LxNFNicpL/2gAMAwEAAhEDEQA/ALxQBAEAQBAEAQBAEAQBAEAQBAEAQBAEAQBAEAQBAEAQHF0BygCAIAgCAIAgCAIAgCAIAgCAIAgCAIAgCAIAgCAIAgCAIAgPmR4aC5xDQBckmwA5knJDKTbwiuta9qMcd46MCZ+Xam/ZN90ZvPkMs1Dq3aW6O86Gx0CpUxOv7K6c/wAfX4Fd0Ot1THVsrJJHSvabOBODoz6zABg0WyAFgbFRYVpbak2X91ptB2sqMIpc129erPQlBWMmjZLGd5kjQ5p5gi47j0Vqmmso4GpCVOThLijvWTwEAQBAEAQBAEAQBAEAQBAEAQBAEAQBAEAQBAEAQBAEBrGtOvFNRXaXdrMP7JhFwfzuyZwzxxyK01a8afHiWVjpVe63xWI9X9upT2s+t9TWm0jt2O+ETLhg5b34j1PhZV1WvKpx4HZWWl0LRZisy6vj3dDX1pLE6Z3ZN8+5e4rmR68uEFzLT2N6y2JoZDgbuhJ4HN7PH1h+rmplrV/o+45rXrHcriHZL7P7eBbanHLhAEAQBAEAQBAEAQBAEAQBAEAJQGq6V2h6PgwMwlPKIdp/MPR+K1SrQjzJ9HTLmrwjjt3EbR207R8rg0yPhJy7RhA/c0kDxsvKuIPmbKmj3UFnZz2M3GKQOAc0hzSLggggg5EEZhbytaaeGfSGAgCAIAgIGmdMwUrO0nkbG3hf1nHk1oxce5eZzjBZkzfb21W4nsUo5f7x6FSa1bTJ57x016eLLeuO2cO8ep4Y9VX1bpy3R3HW2OgU6XtV/afTkvP6fA0Inioh0CWNyOEMnBNsVkw2orLI8eOJ4r2924iU8ybk+ZLpZ3Rva9hLXsIc0jMOBuCPFeU8PKN8qcZxcZLKe5no3VHTza2mZMLB3qvb+F49Yd2RHQhW9KopxyfO7+0la13TfDk+q/fmZlbCGEAQBAEAQBAEAQBAEAQBAdVVUsjY6SRwYxoJc4mwAGZKw3g9Ri5NRistlE6+6+yVjjFEXR0ww3bkGXrJzH5cudzlArV3LcuB12m6VGituosy+nZ8fiaS5yjF1uR1PcvSRonM3HZ/r2+ieGPJfTE+mzPcv/aR8iOI49+KkUqjg8PgVGoWcbmO1H3lz69vmWfJtU0aDZssj+rYZLfEBSnWgUcdMuHyXj5Gd0DrTS1lxBKHOAuWEFj7c91wBIyxFxivUKkZcGabiyrUFmpHd15GZXsinxLIGgucQ1oFySQABzJOSGUm3hFc617UY2XjowJX5GVwPZt90ZvPXLLNQ6t2luhvOjsPR+dTE7j2V05/j69hVWktIyzyGSZ7pHn2nHhyAyA6DBQJScnlnWUKFOhDYpxwiKvJtCGQgOic3O74n6L3FcyLXllqC7WfbQsM9xR9hYNqNu2a6y/ZKoNebQzWa++TXew/wJsejjyC321XYlh8GVGs2P8AJobUV7Ud6+K5ovtWpwQQBAEAQBAEAQBAEAQBAEBTu2rTshlbSNJbG1rXuA9t7ibX6NAwHN1+AUK5m87J0+h2sdh13xzhfD/kq9Qzos4RyyInHIdV7xjiaHJy3RNl1f1GmqSCWmOPjI9pA/Q02Lu/LqtsKcpfBFdc3dGjxe1Lovv0+pu+ktn9I6mMLWWOfaf2m8MnX+mSlxpqJQ17upVeW+5cEU9JDJTyvgkwfGbX4OHAjoRY+K01IYLGyuHLczOav/aXzMfStkdMxwLTG0mx/NbANORvha91HSlteyXFSdF0nGs0k+v7x7D0rTOcWNLwGvLQXNBuA62IB42N1ZrhvOFkkpPZ4Fd7Z6GYwsma95hYd2SMH0ASfRkIGeNm43tcWtiot3CTjlcOhf8Ao/cUYVXCaW0+Evt8P3PIp+6rjs8hYMnKGQgPl7rC6ylk8ykorLOmNvE5le2+RFpxb9p8WdwC8EhI5WD2bNqrqRU1pDmt7KHjK8YH3G5vPdhhmFvpUJT7CrvtWoWu5vMui+/T6/Avyhp+zjZHvF+41rd53rO3QBc9TZWqWFg4GpPbm5Yxlt4O9ZPAQBAEAQBAEAQBAEAQBAUZtriLa9p4PhYfJz2/QKBdL28nW6HNO3a6N/RHfqVqK1zBNVtvvC7IjcWHB0lsbn8PnyHqjb85GjUdXw/V0X2vy8ywtF6v08ZvHDEw8wxu9+611JVOK4IpZ3dWpulJvvMvJSWC9YNG0QJAg2jHaF1dpn1slQ+Nr5Wxta0uALQC5xJAPtZC/IphB1JJYTNxYwAWAAHICwXo1H0gOqrpmSMdG8BzHtLXNORBFiFhrKwz1CbhJSjxRQdbsxq/tE0ce52bHeg9793tGkXFrA+kARfAC91D/jyyzpXq9DYi2nl8UuRqlfox8EroZW7r2GxFwRkCMR0IKjzzF4ZbWrhXpqpHgzqEIXjaJaoo57ELG0evUo+mxBYcj1GkkfYC8m5IyGhtDz1UnZwRukdxt6rRzc7Jo716hCU3iKNVxc0raG3Vlj79i5lt6qbMYYbSVVqiTPct9y09x9fxw6KfStYx3y3s5K+16rW9mj7MevN+Xd4m/tFsBgApZz5ygCAIAgCAIAgCAIAgCAIAgNG2maAdOaWdkZlMMtpGi1+ydYl1vaDXNBsOBOC1zgpNN8ibbXUqNOcIvG0v35ZJ1M67QVsIZNglsgO2SpugIrkGTu1eZeSV/D0WjvxJ+bfNAzOoYCAjVVa1mGbvwjPx5BAV7r1oqWpgLmEtmhc6Voa8jeve4AHHdJsc7i3Faa0W47uJY6bVpwrYqJbL3FPkkklxLicSSSSe8nNVblnid5TpKCxFYRyAvOTcoiyGcH3FEXENaC5xNgACSScgAMynHgYk1FZbwixtVNlsklpKwmJmYiaR2jveOTB0xPcplK0b3zOcvvSCEMwt9768u7r9O0tbRmjYqeMRwsbGwcGj4k5k9Tip0YqKwjlK1epWnt1HlktejUEAQBAEAQBAEAQBAEAQBAEAQBAatV0pp32t904+ieDb+yeXTosGTuab5LIObIDolkJIYwbzzkOXUngOqGDYNHUgiYGDE5k83HM/1wsgO+SQNFyQB1QECrrSR6AIB9oi37R9Shkh01MXn0cuLj8e8/0UBmKenawWaO88SeZKGCkNqOrP2Wp7WMWhnJcLZMkze3oDe47yOCrLmlsSyuDO50O+/kUfVyftR+a5P7P8mlKKXhtGquo1TW2cB2MP968Gx9xub/l1W+lbynv4Iq77V6Fr7PvS6L7vl9fgXFqzqjTUQ+6ZvSWxlfYvPMA+yOg8bqxp0Y0+Bxt7qVe7ftvd0XD895n1tIAQBAEAQBAEAQBAEAQBAEAQBAEAQBAfMjA4EOAIOYIuD3hAYmfQTc43OYfw3u344jzQzkhR0gcWhzy0HM8csscAgMrTGCIWZxzIBcXd7uPmhg5mq3dGd+LvLIfFAQw8udZoLncziR3k4NCGck2Kg4yHePL2f9f6wQwTQLZIDlAYzWPQsdZTvgkwDsWutcscPVcO74gkcV4qQU47LJNndTtqqqw5fNdDV9WNmVPTkPnP2mQZAttE39FzvHvw6LRTtYx3veWl7r1autmn7C+fjy7jegFKKI5QBAEAQBAEAQBAEAQBAEAQBAEAQBAEAQEd1W3h6R5Nx+OSAhzVMhNvU6C1/MoD5jiw/r5oD5nk3LBou4kADvNuKGSTFo++Lzc8gT88/khgmxxhosAAOiA+kAQBAEAQBAEAQBAEAQBAEAQBAEAQBAEAQBAEBHraxkTd55sMhxJPIDigIMGmO0B3AG2/Hn09Ef5oZwfDn75sS6U8hg0d4H1WMmcHeymlIt6MY5cfIZ+ayY3HVWULmsLw8uLcSLAAtGduN7Y5rBnJ2UMoOCyYI+k32e13BhafAHH4XQGbQwEAQBAEAQBAEAQBAEAQBAEAQBAEAQBAEBA0tpmnpm708rIhwufSNvwtGLvALzKcY+8zfQta1d7NKLf714I0zSO1mlZcRRSzEcTaNp7ibu/lUaV5BcFkuqPo5cS31JKPzfl8zCT7YZfZpWDvkc75NC1/zH0Jn+G4LjUfh+WR27X6ouDRTwkkgAXfckmwGa9RupN4waauhUacXJze7sLAkpXVDd+UgOa2wDb7rSRju368egU05l4zuNY0brnRU0skNW2aKVpsXOZvxED1d3cJJBBvct4rU6sU8SJ0LCtUpqdPevhxLA0XpKCdm/BJHKzK7HAgdDbI9CtiafAhzhKDxJYJiyeDgi6A16iO6bfhJb+02+iwemS9JtBx5rJglaIm3ohfNvon9OR8RY+KGCagCAIAgCAIAgCAIAgCAIAgCAIAgCA4JticAgKu1z2nbpMNCQSLh05Fx/sgcD7xw5A4FQa11yh4nU6doG0lUue6Pn5f8FW1VS+RxfI50j3ZucS5x7yVBbbeWdVTpxpx2YLC6IUdK+V4jiY+V59ljS51uZAyHUr1GEpcEaq91RoLNSSRttDsv0hILubHD0kkx8ow5SI2k+ZT1fSC1TxHL7vNmX0dsump5op5JYXtjeHFrd+5Ixba4tnY8Mlvp27jJNsqrzWYV6UoRi1ksOkd6JHNSzniq9rVH/6Wo3d10jC14OBBFnAHuu5RLqO5M6LQavtSp9/78jSdHVckLxLDI6KQZPYbHuP4hhkcFCjUlF7jpKtpSuI4mi4tQtpAqHNp6vdjnODHjCOY8B+V/TInK2AVhRrqe58TktR0mds9qO+P7+/AsVSCmNdnwmkHAOB/c1pPxKwe+RPmbeMLJ5I2iJd2UsOUmI95ox82/wCFDBnEAQBAEAQBAEAQBAEAQBAEAQBAEAQFR7Vdci5zqKB1mNwmcD6zuMYPIceZw4G8C6r59iPeddoelpJXFVb/AOq+/l4lYkqCdO2kss27UTUSWvtLIXQ0gPrDCSYjMR3yb+bwF8bTaNtnfI5nU9a2PYpcS7dDaGgpY+zp4mxN47oxcebnHFx6kkqeopbkcpUqzqPam8k9ZNZD0rGSy49m5+BH1QyjFtNj4/18EMEyq0NBUxbs0bZWuaMHcMM2nNp6ixXmUVJYZtpVp0pbUHhlN6+6iuoT2sV5KZxtc+tETk1/MHg7wONr11xQcN64HZ6Tqkblernumvn2eXf2aZIy45HgeR5qPGWHkuatJVIbLLx2U63GtgMUxvUwWDjxkZ7L+/ge4H2lbUam0j59qNp6ipu4fRmYm/iy+8P8LVsIfIkCXCyyeGQqh27Z/FhDvI4/C6GDZ0AQBAEAQBAEAQBAEAQBAEAQBAEBr+vWnfsdHJKD94fQj9917HwALv0rVWqbEMlhplp/KuIwfDi+xefA87OcSSSbk4knMnqqc+ipJLCM7qHqydI1W46/2eGzpiML4+iwEcXEHwDjwCmW9LLyzntZ1D1cdiP6/wAfU9EwQtY1rGANa0ANaAAGgCwAAyACsTjG23lmh63bTIqdzoqZonlGBcT90w8rjF56Cw68FEq3SjujvZf6foNSulOs9mPTm/L93FeVu0DSMhJ+0Fg/CxrGgdxtfzKiO5qPmdBDRbOC9zPa2Qv/ABnpAf8AupfEgjyIIKyq9RczE9JtJf0RmtB7TJGEsrG9pvNO5JG0NPaBp3RIwCxBsBcWUqncZTzyKG80ZQqRVPhJ4EW1OvAAAgsP/rd/1LR/Ln8Czj6P23Ny8fwZ3UXWyq0rUz0lS2I0whcX7rCHEktaBvbxt6xP6VKpSdSHtcyivaMbKvmi37LWO3iV7pzRrqaolgdnG4tv+IZtd4tsfFVs47MnFncWtdV6Masea/5Xczv1K0saTSVPLezJHdlJyLXkNue47rv0qRbTw8FLrlupR2uv1X43F7VbPvpOpaf5Wqw5nHL3T4LwMCQDyuvR4Z1VrfQd3FDBsqAIAgCAIAgCAIAgCAIAgCAIAgCApzbXpIuqIqcerGzfOPtPNsR0a0fuKrryWZKJ2Po3QUaUqr4t47l+X8itJ37rSVFisvBf16nq6bkX/ss0EKXR8VxaSYds/nd4G6DfKzN0W535q3pRxE+d31b1lZ9FuMTtZ1sdAwUsLt2SRt3uGbIzcAA8C6x7gOoKj3VbZWyi20HTlWl6+ovZXBdX+Pr2FNquO0M7qhqnUaQcTEAyFps6Z99y/wCFgGL3eQ5kXCk07aU+O4pL3W6Vv7MVtM3HSmyF7Y96CftJAPUczcDz+V28d099+8LbKzwvZZAoekalPFWGF1T4d372FYywlpLXAhzSQQRYgjAgjgc1D3o6VKM0nx5o4ssHvBaOwGgtHV1B/tJGsH6AXH/iDyVrQWInAatPaq9uX4sxu2WkDK1rwP4kTSermlzT/KGKHeLE8nRejlTatnF8m/B7/rkrjSHq34ggrVRftFjqMc0c9Gj0nSTdqGvy32Ru/dG0/VWyeT57OOzldpMo6ZjmuaWi98TYXxyN+efkF6NJCc3eZY8Rj9UMszVJJvMa7iQL99sfihg7kAQBAEAQBAEAQBAEAQBAEAQBAedtoNT2mkal3J+5/u2hn/Kqiu81GfRdJhsWdNfDPjv+5r9LS9tPTwf3srGfucG/VZoLLNeq1dil4vwR6nAAHIDyACtj59xPNWsmkzU1U05x33kj3BgweDQ0eCpaktqTZ9Msrf1FCFPovnz+ZjoKR08sVOzB0z2svnbecBc9Mb+BXujHMjRqdf1VJ97fYvM9O6J0dHTwxwRN3Y42hrR3Zk8yTck8SSrZLCwj57ObnJylxZLWTwUFtRpBHpGa1gHhj7Dm5o3vNwJ8VU3KxUZ9A0Oo52Uc8sr5moTmzT3LTHe0WVZ7NOTL+2UUHY6MgBFjIHSH9biW/wAu6riksQR861Ce1cS+G7wNS23/AMWm9yT5tUO94o6L0Y9yp2r7lVV/qHw+ai0veL2+/wBB931PROhmFtNSE8aeHzEbb/RW8eCPnlbfUn2v6mTo32l94HzGI+G8vZGOqRti4fmd8zb4IZJuij93bkXf4ifqhgmIAgCAIAgCAIAgCAIAgCAIAgCA80azn/zlV/8AvN/xHKlqe++1n0yy/wCmp/8ArH6I51MaDpSjvl2rT4jEfEBb7XiVWuN+rfYz0LrHOY6SoeM2wyuHeGOI+KsKjxBs5Czgp3FOL5tL5nmdUp9ONg2aR72l6YHIdofKKQj42Uy1W9HO69L/AC5di+p6JVicWEBQW1Ko39JTcmCNvkxpPxJ8lU3TzUZ9A0KGzZQ+OX82abUAmzQLlxAA5ngPOy8Ullku+qKFPeeptG0ghhjiblGxjB3NaAPkrhLCwfN5zc5OT57yndstYH1rIwb9lE0Ho5xLj/LuKtvJZnjodp6OUtm2c3/Z/JbvrkruraSA0C5c4ADmtNL3izv3ilj4nqIUVoWRjONrQ3va23xGHirjG4+cOWZNkKJ3pMP5gPP0fqiMS4nfWNs93Wx+FvoVk8kjRg9DvLvmR9EBLQBAEAQBAEAQBAEAQBAEAQBAEB5v10pyyvqmn++kd4PcXD4EKnrLFRn0jTZ7dpTfwS8NxjtBT9nXUb72DZ4rnp2jb/C62W73kPWY5p9zPSGslOZKSoYM3wytHeWOA+KsaizBo4yzmoXFOT5NfU8zqlPpxm9nlWItL0rnGzXFzL9Xsexo/c5vmplq95zevQey/il8nvPRysTjCHpfSLKeF80hsxgJPXk0dSbDvK8zkorLN1vQnXqKnDizzXpCsdNLJK/1pHOee9xJw6YqllLabbPp1GlGlTjTjwSS8Dv1PpO30pRxcBIJD3R3kI8o/ipVrHO85/X6+ytldPruPR+k6+OCJ80rt1jBcn5AcyTYAcSQrCUlFZZyFCjOtUVOCy2ebtNaSdUzyTv9aRxdbPdHstB5AWHgqacnKTkz6ZbUI0KUaUeCX6+8n7P9FfatJQMtdkR7Z/QMIIv0LtwfqUi2hmRTa5cbFJru73+D0YrM4cxVdDZxtx9Ie9x+OPisHrij5q6gnHccMPy/596yeSbo2UFgscRmOIPUICUgCAIAgCAIAgCAIAgCAIAgCAICjdr+j+zrzJbCZjXX4bzRuEeTWn9SrLuOKmep3Po/W27XY/2trx3/AHNArWXbcZjFaaTxIsL6nt0W+m89OaraWFXSQVAt94wFwzs8YPb4ODh4K3i8rJ87rU/V1HHoUNrloQ0dXJFazL70Z5xuJ3fLFve0qorU9ibR9E027V1bxqc+D7Vx8zAyR3tiQQbgg2LSMiCvMJuLyjfcW8K8dmZZOhtrM8cYZPC2ocBbtA/s3OtxcN1wJ6i3cpavXjejnZ+jKcsxqYXZ+TXNbNcKiuID7Miabtib6oP4nHNzrcfIC5UerXlU48C40/S6Nmsx3yfFv7dEa6tJZE3VnSTqOtjq2gP3A5pYcN4OaWmzvZOOdipNGv6tYwU+o6R/LltKeO7P3RldbNcaiuID7RxNN2xN9W/4nHNzuvkBcrzVryqceBu0/S6Nmsx3y5t/bojW5H2F1qSy8E+pUVOO0y79k2qxpKYzSi09RZxBFixnsMIORxJPeAfVVrQp7MT57ql56+rhPcvm+bN7W8rDrmiDhY/6hAYx4s4jkbX4HAZ8uSGcHWQWu3m4EeRHI9EMGWppw9tx4jiDyKA7UAQBAEAQBAEAQBAEAQBAEAQGj7WtBmej7Vou+nJf1MZH3g8LB36Co11T2oZXIvNBu/U3GxLhPd38vLvKNsqs7rGTfNj2tQppTQzOtFM7eheTg2Q2BYeQdh4j8ysrerlYZxWs6e6ctuPD7fgtHW3VeGui3JPRe25ZIBdzCenFpwuPlmt1WkqiwytsNQqWdTahvT4rr+fiU9pnZ7XQE2iM7Bk+L0r/AKPWB8PEqunbVI8snZW2t2lZb5bL6Pd8+HzMOdXqv/4tR/uJf+la/VT/ANr8Cb/Otf8Aux/+l5k7R2o+kJyAynfGD7cw7JrepDvSPg0rbTtpy4rBX3WuW1JNQltP4cDPab2V1EETHQPNU4D7wWDXb1ybxji22Fs8ON7DZWtWt8SFpuvU3/l13jo/P9x99Ol0RUNNnQTNPIxvB+IUVwkuTOhV1QksqcfFH1S6DqpXBsVPNITyjduj3nkBrfEhe40Jy5Ea41S1orLmm+ieSzNRdmXYvbU1pa+RtiyFuLIz+J7vbcOmAtxwtPo26hvZyOo6xO59mG5FmqSUgQBAYx/ru7/mAfqsHrkcNjJDiMgbW5DdB+ZKyeT5YCDvNNjx5HvQHdFXOLwC0WOGF7jqgMggCAIAgCAIAgCAIAgCAIAgOHC+BxBQcChdomqRopt9gJp5SSw/gdmYz3cOY7iqq4o+reVwZ3+j6krunsy9+PH4/Hz+PcadLGHCxWiMnF5RaVaUasdmSLI1I2nPga2Cu3pYxg2oF3SNHAStGLx+YXPMHNWFK6T3SOQ1DQqkG50d6/f3yLZ0bpOGoYJIJGSsPtMcCO42yPQqWmnwOdlCUXiSwS1k8hAEAQGK0xrHS0o++mYw/hvd57mNu74LXOrCHvMl21jcXD/yoN/Hl48DQptsDBUMaILU5cGmRzvTaDm7cAIwztfgtEbtSljBa19AqUaSk5ZfRcM9MlotcCLjEHjzUs585QBAY6o/iHuB+Y+iweuRJoR6PeT87fRZPJ1VUQbiMicR9QgOmmH3jfH5FAZNAEAQBAEAQBAEAQBAEAQBAEBHr6KOaN0UrBJG8WLTkf8AIg43GIIWJRUlhmylVnSmpweGuZTet2zaaAmSmDp4c90Yys7wPXHUY9OKratrKO+O9Haafr1KslCt7MuvJ+Xf4miEWwUQ6BH3TTujdvxudG/LfY4sfb3mkFeozlHgzVVtqNb/AFIp9qNjo9f9Ix2AqHOA4Pax9+9zm73xW5XVVcyunoNjL+mOxsyA2oV9s4u/s/8AVev5lT4Gn/Dtn/5eP4I8+0jSLspms92KP/maV5d1VfM2w0Cxjxhntb+zMTXa0Vkv8SpmIPAPLW/tbYfBa5Vpy4sm0tNtaXu04+GfmzELWTSZorQVRWHcp4nS8C4YMZ7zzgO7NbqVKcnlFZf39vRg4zlv6HoPVLRstNSQwTSCV8bd0uaCBYeq0XzDRZt7C4AwVtBNRSZ8+uakalWU4LCZl16NAQGGqKtgkeXOtYhozN7DHLqSsHrkSqKtZYAuticwRe5vxHVZPJzpN/qDqT4AEfMhDKOuD1md58rWQwZJAEAQBAEAQBAEAQBAEAQBAEAQBAYXTeqlJVYzQtLvxtu1/i5tifG61TownxROttRubbdTm8dOK8GadXbIoj/BqJGdHsa/4tLVGlZLky6pek9Rf6lNPsePMxU2yOoHqTwu94Pb8gVrdlLk0TIek9D+0JLsw/I6BslrP72m/dL/ANtY/hT6o2P0mteUZeC8yRFsin9qoiHc17vnZelZS5s0y9KKX9ab8V+SfS7IG3+8qnEcmRBp/c5x+S9qyXNkap6UVH7lNLtefI2HRezeghsTG6dw4zO3h4sADD4hb4W9OPIqrjWbuvuc8LotxtkMTWNDWtDWjABoAAHQDJbysbbeWfaGAgCAxD9DfemUOBvfAjK+djf6IZySZKIkWuPn8EMHfLT3A5t58Rxv5BAcQQEG5thkBj43sgJ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143000"/>
            <a:ext cx="828675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207809"/>
            <a:ext cx="51443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1828800"/>
            <a:ext cx="7884081" cy="491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902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ثالثا: الاستبانه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TEhUTExQUEhQVGBcYGRYXFBQXFRUXGBcXGRcYFhYYHCggGRslGxgWIj0iJSkrLjAuFx8zODMsNygtLisBCgoKDg0OGxAQGiwkICQ2LCwsLC8sLDQvLCwsLCwsLCwsLCwsLCwsLC8sLCwxNCwsLCwtLC0sLCwsLCwsLCwsLP/AABEIANAA8gMBEQACEQEDEQH/xAAcAAEAAgIDAQAAAAAAAAAAAAAABAcFBgEDCAL/xABIEAABAwICBwQHBgMFBgcAAAABAAIDBBEhMQUGBxJBUWETcYGRIjJCcqGxwRQjUmKCkjOi8ENTstHhg5OzwtLTFiQ0RFRjc//EABsBAQACAwEBAAAAAAAAAAAAAAAEBQEDBgIH/8QAOREAAgEDAQUECgIABQUAAAAAAAECAwQRBRIhMUFRcYGR0QYTIjJhobHB4fAUQhYjM1LxNFNicpL/2gAMAwEAAhEDEQA/ALxQBAEAQBAEAQBAEAQBAEAQBAEAQBAEAQBAEAQBAEAQHF0BygCAIAgCAIAgCAIAgCAIAgCAIAgCAIAgCAIAgCAIAgCAIAgPmR4aC5xDQBckmwA5knJDKTbwiuta9qMcd46MCZ+Xam/ZN90ZvPkMs1Dq3aW6O86Gx0CpUxOv7K6c/wAfX4Fd0Ot1THVsrJJHSvabOBODoz6zABg0WyAFgbFRYVpbak2X91ptB2sqMIpc129erPQlBWMmjZLGd5kjQ5p5gi47j0Vqmmso4GpCVOThLijvWTwEAQBAEAQBAEAQBAEAQBAEAQBAEAQBAEAQBAEAQBAEBrGtOvFNRXaXdrMP7JhFwfzuyZwzxxyK01a8afHiWVjpVe63xWI9X9upT2s+t9TWm0jt2O+ETLhg5b34j1PhZV1WvKpx4HZWWl0LRZisy6vj3dDX1pLE6Z3ZN8+5e4rmR68uEFzLT2N6y2JoZDgbuhJ4HN7PH1h+rmplrV/o+45rXrHcriHZL7P7eBbanHLhAEAQBAEAQBAEAQBAEAQBAEAJQGq6V2h6PgwMwlPKIdp/MPR+K1SrQjzJ9HTLmrwjjt3EbR207R8rg0yPhJy7RhA/c0kDxsvKuIPmbKmj3UFnZz2M3GKQOAc0hzSLggggg5EEZhbytaaeGfSGAgCAIAgIGmdMwUrO0nkbG3hf1nHk1oxce5eZzjBZkzfb21W4nsUo5f7x6FSa1bTJ57x016eLLeuO2cO8ep4Y9VX1bpy3R3HW2OgU6XtV/afTkvP6fA0Inioh0CWNyOEMnBNsVkw2orLI8eOJ4r2924iU8ybk+ZLpZ3Rva9hLXsIc0jMOBuCPFeU8PKN8qcZxcZLKe5no3VHTza2mZMLB3qvb+F49Yd2RHQhW9KopxyfO7+0la13TfDk+q/fmZlbCGEAQBAEAQBAEAQBAEAQBAdVVUsjY6SRwYxoJc4mwAGZKw3g9Ri5NRistlE6+6+yVjjFEXR0ww3bkGXrJzH5cudzlArV3LcuB12m6VGituosy+nZ8fiaS5yjF1uR1PcvSRonM3HZ/r2+ieGPJfTE+mzPcv/aR8iOI49+KkUqjg8PgVGoWcbmO1H3lz69vmWfJtU0aDZssj+rYZLfEBSnWgUcdMuHyXj5Gd0DrTS1lxBKHOAuWEFj7c91wBIyxFxivUKkZcGabiyrUFmpHd15GZXsinxLIGgucQ1oFySQABzJOSGUm3hFc617UY2XjowJX5GVwPZt90ZvPXLLNQ6t2luhvOjsPR+dTE7j2V05/j69hVWktIyzyGSZ7pHn2nHhyAyA6DBQJScnlnWUKFOhDYpxwiKvJtCGQgOic3O74n6L3FcyLXllqC7WfbQsM9xR9hYNqNu2a6y/ZKoNebQzWa++TXew/wJsejjyC321XYlh8GVGs2P8AJobUV7Ud6+K5ovtWpwQQBAEAQBAEAQBAEAQBAEBTu2rTshlbSNJbG1rXuA9t7ibX6NAwHN1+AUK5m87J0+h2sdh13xzhfD/kq9Qzos4RyyInHIdV7xjiaHJy3RNl1f1GmqSCWmOPjI9pA/Q02Lu/LqtsKcpfBFdc3dGjxe1Lovv0+pu+ktn9I6mMLWWOfaf2m8MnX+mSlxpqJQ17upVeW+5cEU9JDJTyvgkwfGbX4OHAjoRY+K01IYLGyuHLczOav/aXzMfStkdMxwLTG0mx/NbANORvha91HSlteyXFSdF0nGs0k+v7x7D0rTOcWNLwGvLQXNBuA62IB42N1ZrhvOFkkpPZ4Fd7Z6GYwsma95hYd2SMH0ASfRkIGeNm43tcWtiot3CTjlcOhf8Ao/cUYVXCaW0+Evt8P3PIp+6rjs8hYMnKGQgPl7rC6ylk8ykorLOmNvE5le2+RFpxb9p8WdwC8EhI5WD2bNqrqRU1pDmt7KHjK8YH3G5vPdhhmFvpUJT7CrvtWoWu5vMui+/T6/Avyhp+zjZHvF+41rd53rO3QBc9TZWqWFg4GpPbm5Yxlt4O9ZPAQBAEAQBAEAQBAEAQBAUZtriLa9p4PhYfJz2/QKBdL28nW6HNO3a6N/RHfqVqK1zBNVtvvC7IjcWHB0lsbn8PnyHqjb85GjUdXw/V0X2vy8ywtF6v08ZvHDEw8wxu9+611JVOK4IpZ3dWpulJvvMvJSWC9YNG0QJAg2jHaF1dpn1slQ+Nr5Wxta0uALQC5xJAPtZC/IphB1JJYTNxYwAWAAHICwXo1H0gOqrpmSMdG8BzHtLXNORBFiFhrKwz1CbhJSjxRQdbsxq/tE0ce52bHeg9793tGkXFrA+kARfAC91D/jyyzpXq9DYi2nl8UuRqlfox8EroZW7r2GxFwRkCMR0IKjzzF4ZbWrhXpqpHgzqEIXjaJaoo57ELG0evUo+mxBYcj1GkkfYC8m5IyGhtDz1UnZwRukdxt6rRzc7Jo716hCU3iKNVxc0raG3Vlj79i5lt6qbMYYbSVVqiTPct9y09x9fxw6KfStYx3y3s5K+16rW9mj7MevN+Xd4m/tFsBgApZz5ygCAIAgCAIAgCAIAgCAIAgNG2maAdOaWdkZlMMtpGi1+ydYl1vaDXNBsOBOC1zgpNN8ibbXUqNOcIvG0v35ZJ1M67QVsIZNglsgO2SpugIrkGTu1eZeSV/D0WjvxJ+bfNAzOoYCAjVVa1mGbvwjPx5BAV7r1oqWpgLmEtmhc6Voa8jeve4AHHdJsc7i3Faa0W47uJY6bVpwrYqJbL3FPkkklxLicSSSSe8nNVblnid5TpKCxFYRyAvOTcoiyGcH3FEXENaC5xNgACSScgAMynHgYk1FZbwixtVNlsklpKwmJmYiaR2jveOTB0xPcplK0b3zOcvvSCEMwt9768u7r9O0tbRmjYqeMRwsbGwcGj4k5k9Tip0YqKwjlK1epWnt1HlktejUEAQBAEAQBAEAQBAEAQBAEAQBAatV0pp32t904+ieDb+yeXTosGTuab5LIObIDolkJIYwbzzkOXUngOqGDYNHUgiYGDE5k83HM/1wsgO+SQNFyQB1QECrrSR6AIB9oi37R9Shkh01MXn0cuLj8e8/0UBmKenawWaO88SeZKGCkNqOrP2Wp7WMWhnJcLZMkze3oDe47yOCrLmlsSyuDO50O+/kUfVyftR+a5P7P8mlKKXhtGquo1TW2cB2MP968Gx9xub/l1W+lbynv4Iq77V6Fr7PvS6L7vl9fgXFqzqjTUQ+6ZvSWxlfYvPMA+yOg8bqxp0Y0+Bxt7qVe7ftvd0XD895n1tIAQBAEAQBAEAQBAEAQBAEAQBAEAQBAfMjA4EOAIOYIuD3hAYmfQTc43OYfw3u344jzQzkhR0gcWhzy0HM8csscAgMrTGCIWZxzIBcXd7uPmhg5mq3dGd+LvLIfFAQw8udZoLncziR3k4NCGck2Kg4yHePL2f9f6wQwTQLZIDlAYzWPQsdZTvgkwDsWutcscPVcO74gkcV4qQU47LJNndTtqqqw5fNdDV9WNmVPTkPnP2mQZAttE39FzvHvw6LRTtYx3veWl7r1autmn7C+fjy7jegFKKI5QBAEAQBAEAQBAEAQBAEAQBAEAQBAEAQEd1W3h6R5Nx+OSAhzVMhNvU6C1/MoD5jiw/r5oD5nk3LBou4kADvNuKGSTFo++Lzc8gT88/khgmxxhosAAOiA+kAQBAEAQBAEAQBAEAQBAEAQBAEAQBAEAQBAEBHraxkTd55sMhxJPIDigIMGmO0B3AG2/Hn09Ef5oZwfDn75sS6U8hg0d4H1WMmcHeymlIt6MY5cfIZ+ayY3HVWULmsLw8uLcSLAAtGduN7Y5rBnJ2UMoOCyYI+k32e13BhafAHH4XQGbQwEAQBAEAQBAEAQBAEAQBAEAQBAEAQBAEBA0tpmnpm708rIhwufSNvwtGLvALzKcY+8zfQta1d7NKLf714I0zSO1mlZcRRSzEcTaNp7ibu/lUaV5BcFkuqPo5cS31JKPzfl8zCT7YZfZpWDvkc75NC1/zH0Jn+G4LjUfh+WR27X6ouDRTwkkgAXfckmwGa9RupN4waauhUacXJze7sLAkpXVDd+UgOa2wDb7rSRju368egU05l4zuNY0brnRU0skNW2aKVpsXOZvxED1d3cJJBBvct4rU6sU8SJ0LCtUpqdPevhxLA0XpKCdm/BJHKzK7HAgdDbI9CtiafAhzhKDxJYJiyeDgi6A16iO6bfhJb+02+iwemS9JtBx5rJglaIm3ohfNvon9OR8RY+KGCagCAIAgCAIAgCAIAgCAIAgCAIAgCA4JticAgKu1z2nbpMNCQSLh05Fx/sgcD7xw5A4FQa11yh4nU6doG0lUue6Pn5f8FW1VS+RxfI50j3ZucS5x7yVBbbeWdVTpxpx2YLC6IUdK+V4jiY+V59ljS51uZAyHUr1GEpcEaq91RoLNSSRttDsv0hILubHD0kkx8ow5SI2k+ZT1fSC1TxHL7vNmX0dsump5op5JYXtjeHFrd+5Ixba4tnY8Mlvp27jJNsqrzWYV6UoRi1ksOkd6JHNSzniq9rVH/6Wo3d10jC14OBBFnAHuu5RLqO5M6LQavtSp9/78jSdHVckLxLDI6KQZPYbHuP4hhkcFCjUlF7jpKtpSuI4mi4tQtpAqHNp6vdjnODHjCOY8B+V/TInK2AVhRrqe58TktR0mds9qO+P7+/AsVSCmNdnwmkHAOB/c1pPxKwe+RPmbeMLJ5I2iJd2UsOUmI95ox82/wCFDBnEAQBAEAQBAEAQBAEAQBAEAQBAEAQFR7Vdci5zqKB1mNwmcD6zuMYPIceZw4G8C6r59iPeddoelpJXFVb/AOq+/l4lYkqCdO2kss27UTUSWvtLIXQ0gPrDCSYjMR3yb+bwF8bTaNtnfI5nU9a2PYpcS7dDaGgpY+zp4mxN47oxcebnHFx6kkqeopbkcpUqzqPam8k9ZNZD0rGSy49m5+BH1QyjFtNj4/18EMEyq0NBUxbs0bZWuaMHcMM2nNp6ixXmUVJYZtpVp0pbUHhlN6+6iuoT2sV5KZxtc+tETk1/MHg7wONr11xQcN64HZ6Tqkblernumvn2eXf2aZIy45HgeR5qPGWHkuatJVIbLLx2U63GtgMUxvUwWDjxkZ7L+/ge4H2lbUam0j59qNp6ipu4fRmYm/iy+8P8LVsIfIkCXCyyeGQqh27Z/FhDvI4/C6GDZ0AQBAEAQBAEAQBAEAQBAEAQBAEBr+vWnfsdHJKD94fQj9917HwALv0rVWqbEMlhplp/KuIwfDi+xefA87OcSSSbk4knMnqqc+ipJLCM7qHqydI1W46/2eGzpiML4+iwEcXEHwDjwCmW9LLyzntZ1D1cdiP6/wAfU9EwQtY1rGANa0ANaAAGgCwAAyACsTjG23lmh63bTIqdzoqZonlGBcT90w8rjF56Cw68FEq3SjujvZf6foNSulOs9mPTm/L93FeVu0DSMhJ+0Fg/CxrGgdxtfzKiO5qPmdBDRbOC9zPa2Qv/ABnpAf8AupfEgjyIIKyq9RczE9JtJf0RmtB7TJGEsrG9pvNO5JG0NPaBp3RIwCxBsBcWUqncZTzyKG80ZQqRVPhJ4EW1OvAAAgsP/rd/1LR/Ln8Czj6P23Ny8fwZ3UXWyq0rUz0lS2I0whcX7rCHEktaBvbxt6xP6VKpSdSHtcyivaMbKvmi37LWO3iV7pzRrqaolgdnG4tv+IZtd4tsfFVs47MnFncWtdV6Masea/5Xczv1K0saTSVPLezJHdlJyLXkNue47rv0qRbTw8FLrlupR2uv1X43F7VbPvpOpaf5Wqw5nHL3T4LwMCQDyuvR4Z1VrfQd3FDBsqAIAgCAIAgCAIAgCAIAgCAIAgCApzbXpIuqIqcerGzfOPtPNsR0a0fuKrryWZKJ2Po3QUaUqr4t47l+X8itJ37rSVFisvBf16nq6bkX/ss0EKXR8VxaSYds/nd4G6DfKzN0W535q3pRxE+d31b1lZ9FuMTtZ1sdAwUsLt2SRt3uGbIzcAA8C6x7gOoKj3VbZWyi20HTlWl6+ovZXBdX+Pr2FNquO0M7qhqnUaQcTEAyFps6Z99y/wCFgGL3eQ5kXCk07aU+O4pL3W6Vv7MVtM3HSmyF7Y96CftJAPUczcDz+V28d099+8LbKzwvZZAoekalPFWGF1T4d372FYywlpLXAhzSQQRYgjAgjgc1D3o6VKM0nx5o4ssHvBaOwGgtHV1B/tJGsH6AXH/iDyVrQWInAatPaq9uX4sxu2WkDK1rwP4kTSermlzT/KGKHeLE8nRejlTatnF8m/B7/rkrjSHq34ggrVRftFjqMc0c9Gj0nSTdqGvy32Ru/dG0/VWyeT57OOzldpMo6ZjmuaWi98TYXxyN+efkF6NJCc3eZY8Rj9UMszVJJvMa7iQL99sfihg7kAQBAEAQBAEAQBAEAQBAEAQBAedtoNT2mkal3J+5/u2hn/Kqiu81GfRdJhsWdNfDPjv+5r9LS9tPTwf3srGfucG/VZoLLNeq1dil4vwR6nAAHIDyACtj59xPNWsmkzU1U05x33kj3BgweDQ0eCpaktqTZ9Msrf1FCFPovnz+ZjoKR08sVOzB0z2svnbecBc9Mb+BXujHMjRqdf1VJ97fYvM9O6J0dHTwxwRN3Y42hrR3Zk8yTck8SSrZLCwj57ObnJylxZLWTwUFtRpBHpGa1gHhj7Dm5o3vNwJ8VU3KxUZ9A0Oo52Uc8sr5moTmzT3LTHe0WVZ7NOTL+2UUHY6MgBFjIHSH9biW/wAu6riksQR861Ce1cS+G7wNS23/AMWm9yT5tUO94o6L0Y9yp2r7lVV/qHw+ai0veL2+/wBB931PROhmFtNSE8aeHzEbb/RW8eCPnlbfUn2v6mTo32l94HzGI+G8vZGOqRti4fmd8zb4IZJuij93bkXf4ifqhgmIAgCAIAgCAIAgCAIAgCAIAgCA80azn/zlV/8AvN/xHKlqe++1n0yy/wCmp/8ArH6I51MaDpSjvl2rT4jEfEBb7XiVWuN+rfYz0LrHOY6SoeM2wyuHeGOI+KsKjxBs5Czgp3FOL5tL5nmdUp9ONg2aR72l6YHIdofKKQj42Uy1W9HO69L/AC5di+p6JVicWEBQW1Ko39JTcmCNvkxpPxJ8lU3TzUZ9A0KGzZQ+OX82abUAmzQLlxAA5ngPOy8Ullku+qKFPeeptG0ghhjiblGxjB3NaAPkrhLCwfN5zc5OT57yndstYH1rIwb9lE0Ho5xLj/LuKtvJZnjodp6OUtm2c3/Z/JbvrkruraSA0C5c4ADmtNL3izv3ilj4nqIUVoWRjONrQ3va23xGHirjG4+cOWZNkKJ3pMP5gPP0fqiMS4nfWNs93Wx+FvoVk8kjRg9DvLvmR9EBLQBAEAQBAEAQBAEAQBAEAQBAEB5v10pyyvqmn++kd4PcXD4EKnrLFRn0jTZ7dpTfwS8NxjtBT9nXUb72DZ4rnp2jb/C62W73kPWY5p9zPSGslOZKSoYM3wytHeWOA+KsaizBo4yzmoXFOT5NfU8zqlPpxm9nlWItL0rnGzXFzL9Xsexo/c5vmplq95zevQey/il8nvPRysTjCHpfSLKeF80hsxgJPXk0dSbDvK8zkorLN1vQnXqKnDizzXpCsdNLJK/1pHOee9xJw6YqllLabbPp1GlGlTjTjwSS8Dv1PpO30pRxcBIJD3R3kI8o/ipVrHO85/X6+ytldPruPR+k6+OCJ80rt1jBcn5AcyTYAcSQrCUlFZZyFCjOtUVOCy2ebtNaSdUzyTv9aRxdbPdHstB5AWHgqacnKTkz6ZbUI0KUaUeCX6+8n7P9FfatJQMtdkR7Z/QMIIv0LtwfqUi2hmRTa5cbFJru73+D0YrM4cxVdDZxtx9Ie9x+OPisHrij5q6gnHccMPy/596yeSbo2UFgscRmOIPUICUgCAIAgCAIAgCAIAgCAIAgCAICjdr+j+zrzJbCZjXX4bzRuEeTWn9SrLuOKmep3Po/W27XY/2trx3/AHNArWXbcZjFaaTxIsL6nt0W+m89OaraWFXSQVAt94wFwzs8YPb4ODh4K3i8rJ87rU/V1HHoUNrloQ0dXJFazL70Z5xuJ3fLFve0qorU9ibR9E027V1bxqc+D7Vx8zAyR3tiQQbgg2LSMiCvMJuLyjfcW8K8dmZZOhtrM8cYZPC2ocBbtA/s3OtxcN1wJ6i3cpavXjejnZ+jKcsxqYXZ+TXNbNcKiuID7Miabtib6oP4nHNzrcfIC5UerXlU48C40/S6Nmsx3yfFv7dEa6tJZE3VnSTqOtjq2gP3A5pYcN4OaWmzvZOOdipNGv6tYwU+o6R/LltKeO7P3RldbNcaiuID7RxNN2xN9W/4nHNzuvkBcrzVryqceBu0/S6Nmsx3y5t/bojW5H2F1qSy8E+pUVOO0y79k2qxpKYzSi09RZxBFixnsMIORxJPeAfVVrQp7MT57ql56+rhPcvm+bN7W8rDrmiDhY/6hAYx4s4jkbX4HAZ8uSGcHWQWu3m4EeRHI9EMGWppw9tx4jiDyKA7UAQBAEAQBAEAQBAEAQBAEAQGj7WtBmej7Vou+nJf1MZH3g8LB36Co11T2oZXIvNBu/U3GxLhPd38vLvKNsqs7rGTfNj2tQppTQzOtFM7eheTg2Q2BYeQdh4j8ysrerlYZxWs6e6ctuPD7fgtHW3VeGui3JPRe25ZIBdzCenFpwuPlmt1WkqiwytsNQqWdTahvT4rr+fiU9pnZ7XQE2iM7Bk+L0r/AKPWB8PEqunbVI8snZW2t2lZb5bL6Pd8+HzMOdXqv/4tR/uJf+la/VT/ANr8Cb/Otf8Aux/+l5k7R2o+kJyAynfGD7cw7JrepDvSPg0rbTtpy4rBX3WuW1JNQltP4cDPab2V1EETHQPNU4D7wWDXb1ybxji22Fs8ON7DZWtWt8SFpuvU3/l13jo/P9x99Ol0RUNNnQTNPIxvB+IUVwkuTOhV1QksqcfFH1S6DqpXBsVPNITyjduj3nkBrfEhe40Jy5Ea41S1orLmm+ieSzNRdmXYvbU1pa+RtiyFuLIz+J7vbcOmAtxwtPo26hvZyOo6xO59mG5FmqSUgQBAYx/ru7/mAfqsHrkcNjJDiMgbW5DdB+ZKyeT5YCDvNNjx5HvQHdFXOLwC0WOGF7jqgMggCAIAgCAIAgCAIAgCAIAgOHC+BxBQcChdomqRopt9gJp5SSw/gdmYz3cOY7iqq4o+reVwZ3+j6krunsy9+PH4/Hz+PcadLGHCxWiMnF5RaVaUasdmSLI1I2nPga2Cu3pYxg2oF3SNHAStGLx+YXPMHNWFK6T3SOQ1DQqkG50d6/f3yLZ0bpOGoYJIJGSsPtMcCO42yPQqWmnwOdlCUXiSwS1k8hAEAQGK0xrHS0o++mYw/hvd57mNu74LXOrCHvMl21jcXD/yoN/Hl48DQptsDBUMaILU5cGmRzvTaDm7cAIwztfgtEbtSljBa19AqUaSk5ZfRcM9MlotcCLjEHjzUs585QBAY6o/iHuB+Y+iweuRJoR6PeT87fRZPJ1VUQbiMicR9QgOmmH3jfH5FAZNAEAQBAEAQBAEAQBAEAQBAEBHr6KOaN0UrBJG8WLTkf8AIg43GIIWJRUlhmylVnSmpweGuZTet2zaaAmSmDp4c90Yys7wPXHUY9OKratrKO+O9Haafr1KslCt7MuvJ+Xf4miEWwUQ6BH3TTujdvxudG/LfY4sfb3mkFeozlHgzVVtqNb/AFIp9qNjo9f9Ix2AqHOA4Pax9+9zm73xW5XVVcyunoNjL+mOxsyA2oV9s4u/s/8AVev5lT4Gn/Dtn/5eP4I8+0jSLspms92KP/maV5d1VfM2w0Cxjxhntb+zMTXa0Vkv8SpmIPAPLW/tbYfBa5Vpy4sm0tNtaXu04+GfmzELWTSZorQVRWHcp4nS8C4YMZ7zzgO7NbqVKcnlFZf39vRg4zlv6HoPVLRstNSQwTSCV8bd0uaCBYeq0XzDRZt7C4AwVtBNRSZ8+uakalWU4LCZl16NAQGGqKtgkeXOtYhozN7DHLqSsHrkSqKtZYAuticwRe5vxHVZPJzpN/qDqT4AEfMhDKOuD1md58rWQwZJAEAQBAEAQBAEAQBAEAQBAEAQBAYXTeqlJVYzQtLvxtu1/i5tifG61TownxROttRubbdTm8dOK8GadXbIoj/BqJGdHsa/4tLVGlZLky6pek9Rf6lNPsePMxU2yOoHqTwu94Pb8gVrdlLk0TIek9D+0JLsw/I6BslrP72m/dL/ANtY/hT6o2P0mteUZeC8yRFsin9qoiHc17vnZelZS5s0y9KKX9ab8V+SfS7IG3+8qnEcmRBp/c5x+S9qyXNkap6UVH7lNLtefI2HRezeghsTG6dw4zO3h4sADD4hb4W9OPIqrjWbuvuc8LotxtkMTWNDWtDWjABoAAHQDJbysbbeWfaGAgCAxD9DfemUOBvfAjK+djf6IZySZKIkWuPn8EMHfLT3A5t58Rxv5BAcQQEG5thkBj43sgJ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066800"/>
            <a:ext cx="10668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81" y="1024183"/>
            <a:ext cx="802719" cy="911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" y="2077825"/>
            <a:ext cx="8467725" cy="3915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726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905000" y="1676400"/>
            <a:ext cx="5334000" cy="3657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نهاية الفصل الثالث</a:t>
            </a:r>
          </a:p>
          <a:p>
            <a:pPr algn="ctr">
              <a:defRPr/>
            </a:pPr>
            <a:endParaRPr lang="ar-SA" sz="4000" b="1" dirty="0">
              <a:solidFill>
                <a:srgbClr val="002060"/>
              </a:solidFill>
            </a:endParaRPr>
          </a:p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شكرا 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" y="1600200"/>
            <a:ext cx="9067800" cy="300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45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أهمية ادوات جمع البيانات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" y="1752600"/>
            <a:ext cx="9067800" cy="372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5919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أولا : الملاحظة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4" y="1143000"/>
            <a:ext cx="8928376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55850"/>
            <a:ext cx="6679760" cy="454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95" y="3581400"/>
            <a:ext cx="882200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669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أولا : الملاحظة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066800"/>
            <a:ext cx="25717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s://encrypted-tbn1.gstatic.com/images?q=tbn:ANd9GcQxSgJnJWtRGb6I3c9rKx-gY-yeyk9zQGRU9ks3taOA24iR8qP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86" y="4745174"/>
            <a:ext cx="2109739" cy="158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26539" y="6356866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ملاحظة السلوك الجماعي للنمل</a:t>
            </a:r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2142192"/>
            <a:ext cx="18954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403" y="2254676"/>
            <a:ext cx="191452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276600" y="1809750"/>
            <a:ext cx="622328" cy="444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334000" y="1676400"/>
            <a:ext cx="2057400" cy="5782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959045"/>
            <a:ext cx="39528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161495" y="6265682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ملاحظة اطوار القمر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239000" y="2887744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يمارسها كل الناس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87404" y="2887744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لها ممارسون من نوع خاص</a:t>
            </a:r>
            <a:endParaRPr lang="en-US" dirty="0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260" y="3346660"/>
            <a:ext cx="685800" cy="33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219" y="3337755"/>
            <a:ext cx="573581" cy="37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13224"/>
            <a:ext cx="3705224" cy="30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998" y="3813224"/>
            <a:ext cx="1149364" cy="35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6" name="Picture 1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46" y="3795029"/>
            <a:ext cx="2346273" cy="346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7" name="Picture 1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63" y="4175948"/>
            <a:ext cx="2233612" cy="36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419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أولا : الملاحظة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7968661" cy="250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4419600"/>
            <a:ext cx="8532518" cy="153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76694" y="1126503"/>
            <a:ext cx="1899879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ar-SA" sz="2400" dirty="0"/>
              <a:t>الملاحظة البسيطة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3732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47800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FF0000"/>
                </a:solidFill>
              </a:rPr>
              <a:t>أولا : الملاحظة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96" y="1600200"/>
            <a:ext cx="847890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83960" y="1112363"/>
            <a:ext cx="1899879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ar-SA" sz="2400" dirty="0"/>
              <a:t>الملاحظة البسيطة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369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153</Words>
  <Application>Microsoft Office PowerPoint</Application>
  <PresentationFormat>On-screen Show (4:3)</PresentationFormat>
  <Paragraphs>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OsamaHosamLA</dc:creator>
  <cp:lastModifiedBy>Osama Mohammed Moustaf Hosam Elde</cp:lastModifiedBy>
  <cp:revision>76</cp:revision>
  <cp:lastPrinted>2017-07-23T06:13:47Z</cp:lastPrinted>
  <dcterms:created xsi:type="dcterms:W3CDTF">2006-08-16T00:00:00Z</dcterms:created>
  <dcterms:modified xsi:type="dcterms:W3CDTF">2017-07-23T06:17:54Z</dcterms:modified>
</cp:coreProperties>
</file>